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2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6023" y="1884218"/>
            <a:ext cx="7779327" cy="651164"/>
          </a:xfrm>
        </p:spPr>
        <p:txBody>
          <a:bodyPr anchor="b">
            <a:normAutofit/>
          </a:bodyPr>
          <a:lstStyle>
            <a:lvl1pPr algn="l">
              <a:defRPr sz="4000" baseline="0">
                <a:solidFill>
                  <a:srgbClr val="7030A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B8C66-17C5-4A66-974D-775D1EE74C36}" type="datetimeFigureOut">
              <a:rPr lang="en-US"/>
              <a:pPr>
                <a:defRPr/>
              </a:pPr>
              <a:t>6/23/2015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87592-6ABA-404F-8F14-9FA53A800A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C2DBE-FC8F-4EE1-B297-395A76375C2F}" type="datetimeFigureOut">
              <a:rPr lang="en-US"/>
              <a:pPr>
                <a:defRPr/>
              </a:pPr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6108A-17E6-4EC7-A402-64AA66FBAF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379FB-955B-4C43-B2B0-053E15607A0C}" type="datetimeFigureOut">
              <a:rPr lang="en-US"/>
              <a:pPr>
                <a:defRPr/>
              </a:pPr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06F3B-DA56-4B5A-85C6-24080EBB36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C3D0D-89F0-4707-A2AE-DD837BF3CE67}" type="datetimeFigureOut">
              <a:rPr lang="en-US"/>
              <a:pPr>
                <a:defRPr/>
              </a:pPr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B268D-2737-42E9-B8CA-01ED80B7A4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0426D-76F2-4CD6-BBDD-C000D4D5DB41}" type="datetimeFigureOut">
              <a:rPr lang="en-US"/>
              <a:pPr>
                <a:defRPr/>
              </a:pPr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62BB3-8BC9-46A8-97FC-262BF399BE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41848-8E79-412F-A290-99F030DFB3BF}" type="datetimeFigureOut">
              <a:rPr lang="en-US"/>
              <a:pPr>
                <a:defRPr/>
              </a:pPr>
              <a:t>6/23/2015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FA381-7BD3-40B1-8117-D5211FF6E6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E07A6-DFC9-497B-9BF7-4C5DFA9720F0}" type="datetimeFigureOut">
              <a:rPr lang="en-US"/>
              <a:pPr>
                <a:defRPr/>
              </a:pPr>
              <a:t>6/23/2015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2C1E0-28A3-4814-8AF2-5FC9DBCE0D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05F7F-64E5-44DF-9285-84025A94B41A}" type="datetimeFigureOut">
              <a:rPr lang="en-US"/>
              <a:pPr>
                <a:defRPr/>
              </a:pPr>
              <a:t>6/23/2015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F7367-00BE-4CDD-927D-0A7DDC0539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3D312-C5D5-475E-8208-F268FDC11F27}" type="datetimeFigureOut">
              <a:rPr lang="en-US"/>
              <a:pPr>
                <a:defRPr/>
              </a:pPr>
              <a:t>6/23/2015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51E66-84A3-40D6-9FFB-BB8BC07F1E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F93CA-D503-427D-84F6-DB7D57429AB7}" type="datetimeFigureOut">
              <a:rPr lang="en-US"/>
              <a:pPr>
                <a:defRPr/>
              </a:pPr>
              <a:t>6/23/2015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F82CB-80A0-4B9C-BC45-7A036E34AB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7492B-6166-4C33-9351-7E848021E9CB}" type="datetimeFigureOut">
              <a:rPr lang="en-US"/>
              <a:pPr>
                <a:defRPr/>
              </a:pPr>
              <a:t>6/23/2015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EBE06-5DE9-41C9-A70A-07B2A927BC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44C341-4074-454E-9ACF-BC0672E931ED}" type="datetimeFigureOut">
              <a:rPr lang="en-US"/>
              <a:pPr>
                <a:defRPr/>
              </a:pPr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A29A0D-A849-4155-B2EA-624B23556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ctrTitle"/>
          </p:nvPr>
        </p:nvSpPr>
        <p:spPr>
          <a:xfrm>
            <a:off x="736600" y="1884363"/>
            <a:ext cx="7778750" cy="650875"/>
          </a:xfrm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Executive Director,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Peggy Goetsch</dc:creator>
  <cp:lastModifiedBy>Kathy Uy</cp:lastModifiedBy>
  <cp:revision>4</cp:revision>
  <dcterms:created xsi:type="dcterms:W3CDTF">2015-04-27T21:08:30Z</dcterms:created>
  <dcterms:modified xsi:type="dcterms:W3CDTF">2015-06-23T18:51:51Z</dcterms:modified>
</cp:coreProperties>
</file>