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>
      <p:cViewPr varScale="1">
        <p:scale>
          <a:sx n="81" d="100"/>
          <a:sy n="81" d="100"/>
        </p:scale>
        <p:origin x="72" y="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2162-4F15-4910-AAB4-BF7038EACEAE}" type="datetimeFigureOut">
              <a:rPr lang="en-US" smtClean="0"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33D8-16F8-4106-9CEE-EBD6237D3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80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2162-4F15-4910-AAB4-BF7038EACEAE}" type="datetimeFigureOut">
              <a:rPr lang="en-US" smtClean="0"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33D8-16F8-4106-9CEE-EBD6237D3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963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2162-4F15-4910-AAB4-BF7038EACEAE}" type="datetimeFigureOut">
              <a:rPr lang="en-US" smtClean="0"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33D8-16F8-4106-9CEE-EBD6237D3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087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2162-4F15-4910-AAB4-BF7038EACEAE}" type="datetimeFigureOut">
              <a:rPr lang="en-US" smtClean="0"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33D8-16F8-4106-9CEE-EBD6237D3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55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2162-4F15-4910-AAB4-BF7038EACEAE}" type="datetimeFigureOut">
              <a:rPr lang="en-US" smtClean="0"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33D8-16F8-4106-9CEE-EBD6237D3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568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2162-4F15-4910-AAB4-BF7038EACEAE}" type="datetimeFigureOut">
              <a:rPr lang="en-US" smtClean="0"/>
              <a:t>7/28/2017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33D8-16F8-4106-9CEE-EBD6237D3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988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2162-4F15-4910-AAB4-BF7038EACEAE}" type="datetimeFigureOut">
              <a:rPr lang="en-US" smtClean="0"/>
              <a:t>7/28/2017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33D8-16F8-4106-9CEE-EBD6237D3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930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2162-4F15-4910-AAB4-BF7038EACEAE}" type="datetimeFigureOut">
              <a:rPr lang="en-US" smtClean="0"/>
              <a:t>7/28/2017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33D8-16F8-4106-9CEE-EBD6237D3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41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2162-4F15-4910-AAB4-BF7038EACEAE}" type="datetimeFigureOut">
              <a:rPr lang="en-US" smtClean="0"/>
              <a:t>7/28/2017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33D8-16F8-4106-9CEE-EBD6237D3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905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2162-4F15-4910-AAB4-BF7038EACEAE}" type="datetimeFigureOut">
              <a:rPr lang="en-US" smtClean="0"/>
              <a:t>7/28/2017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33D8-16F8-4106-9CEE-EBD6237D3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270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2162-4F15-4910-AAB4-BF7038EACEAE}" type="datetimeFigureOut">
              <a:rPr lang="en-US" smtClean="0"/>
              <a:t>7/28/2017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33D8-16F8-4106-9CEE-EBD6237D3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222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F2162-4F15-4910-AAB4-BF7038EACEAE}" type="datetimeFigureOut">
              <a:rPr lang="en-US" smtClean="0"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233D8-16F8-4106-9CEE-EBD6237D3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250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2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10552" y="4194928"/>
            <a:ext cx="7126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 Narrow" panose="020B0606020202030204" pitchFamily="34" charset="0"/>
              </a:rPr>
              <a:t>Register Today and Join Us in Lisbon! </a:t>
            </a:r>
            <a:endParaRPr lang="en-US" sz="2400" b="1" dirty="0">
              <a:latin typeface="Arial Narrow" panose="020B0606020202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t="3691" b="10167"/>
          <a:stretch/>
        </p:blipFill>
        <p:spPr>
          <a:xfrm>
            <a:off x="1884" y="1"/>
            <a:ext cx="9144000" cy="61368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54370" y="2064470"/>
            <a:ext cx="8435106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Register Today!</a:t>
            </a: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sz="1050" dirty="0" smtClean="0">
                <a:solidFill>
                  <a:schemeClr val="bg1"/>
                </a:solidFill>
              </a:rPr>
              <a:t>The </a:t>
            </a:r>
            <a:r>
              <a:rPr lang="en-US" sz="1050" dirty="0">
                <a:solidFill>
                  <a:schemeClr val="bg1"/>
                </a:solidFill>
              </a:rPr>
              <a:t>joint congress embraces a true multinational collaboration of teaching and learning, based on the belief that every emergency care practitioner has knowledge and experience that will benefit all of us.</a:t>
            </a:r>
          </a:p>
        </p:txBody>
      </p:sp>
    </p:spTree>
    <p:extLst>
      <p:ext uri="{BB962C8B-B14F-4D97-AF65-F5344CB8AC3E}">
        <p14:creationId xmlns:p14="http://schemas.microsoft.com/office/powerpoint/2010/main" val="3000926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11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Gubbin</dc:creator>
  <cp:lastModifiedBy>Laura Burns</cp:lastModifiedBy>
  <cp:revision>3</cp:revision>
  <dcterms:created xsi:type="dcterms:W3CDTF">2016-11-16T21:40:24Z</dcterms:created>
  <dcterms:modified xsi:type="dcterms:W3CDTF">2017-07-28T21:52:03Z</dcterms:modified>
</cp:coreProperties>
</file>