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6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8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6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8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3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4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7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2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F2162-4F15-4910-AAB4-BF7038EACEAE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5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2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Gubbin</dc:creator>
  <cp:lastModifiedBy>Kristen Wright</cp:lastModifiedBy>
  <cp:revision>2</cp:revision>
  <dcterms:created xsi:type="dcterms:W3CDTF">2016-11-16T21:40:24Z</dcterms:created>
  <dcterms:modified xsi:type="dcterms:W3CDTF">2016-11-16T22:11:00Z</dcterms:modified>
</cp:coreProperties>
</file>